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7" r:id="rId4"/>
    <p:sldId id="278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88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Spionage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n.a.v. de teamdiscussie (verhelderen) in het Onderzoekersteam tips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tops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geven over de samenwerking.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 wat elektromagnetische golven zijn. </a:t>
            </a:r>
          </a:p>
        </p:txBody>
      </p:sp>
      <p:pic>
        <p:nvPicPr>
          <p:cNvPr id="13" name="Picture 2" descr="https://media.s-bol.com/86xwADnQWRgl/550x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889" y="2606279"/>
            <a:ext cx="2393111" cy="291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79947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Spionage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961" y="3376209"/>
            <a:ext cx="3188039" cy="2085439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	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79 t/m 81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Bespreken samenvatting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Zin over Toverbal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928814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375074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Spionage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" descr="https://media.s-bol.com/86xwADnQWRgl/550x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889" y="1990726"/>
            <a:ext cx="2393111" cy="291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841823" y="2456998"/>
            <a:ext cx="665485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82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841823" y="908050"/>
            <a:ext cx="665485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Spionage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4087914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928" y="145694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383" y="3346999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4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Opzoeken hoe een sollicitatiebrief eruit moet zien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werkgever (AIVD) onderzoeken (punt 2 	stappenplan).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Spionage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82" y="2394584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076475" y="2932145"/>
            <a:ext cx="3439049" cy="2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Spionage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2917388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Spionage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een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sollicitatiebrief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" descr="https://media.s-bol.com/86xwADnQWRgl/550x6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214" y="1990726"/>
            <a:ext cx="2393111" cy="291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181606"/>
            <a:ext cx="8551695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Zelf/groep	Lezen/voorlezen: blz. 94 t/m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Team/maatje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Sollicitatiebrief schrijven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Meer argumenten bedenken waarom jullie een goede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spion zouden zijn.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brief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6815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Spionage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875034" y="3468373"/>
            <a:ext cx="3071084" cy="246080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6" y="2596580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7" y="475099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 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033" y="2436200"/>
            <a:ext cx="5269863" cy="326634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Spionage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Picture 2" descr="https://media.s-bol.com/86xwADnQWRgl/550x6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555" y="3868616"/>
            <a:ext cx="1452101" cy="176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thermisch(e)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lede ogen aanzien (uitdrukking)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Defensie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Spionage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0" y="2600849"/>
            <a:ext cx="15103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1035580"/>
            <a:ext cx="482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1055379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56 t/m 64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om de vraag te 	beantwoorden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Spionage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606" y="1917182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3464956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580265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Spionage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166" y="4118296"/>
            <a:ext cx="3043320" cy="199077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5324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vergelijken, 	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63 en 64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Tips en tops voor het Onder-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zoekersteam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 wat elektro-	magnetische golven zijn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2536642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6" y="433405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5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Spionage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‘Operatie Argo’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samenvatten.</a:t>
            </a:r>
          </a:p>
        </p:txBody>
      </p:sp>
      <p:pic>
        <p:nvPicPr>
          <p:cNvPr id="8" name="Picture 2" descr="https://media.s-bol.com/86xwADnQWRgl/550x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214" y="1990726"/>
            <a:ext cx="2393111" cy="291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opdrachten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65 t/m 74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op sleutelwoorden voor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samenvatting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Spionage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20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979" y="3045711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23932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4578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917585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Spionage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016" y="3432603"/>
            <a:ext cx="3397740" cy="2222615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72 t/m 74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Bespreken samenvatting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2222872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4151850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Spionage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samenvatting schrijven over wat de AIVD is en wat zij doen.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eigen woorden uitleggen wat de schrijver bedoelt met ‘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toverbal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jaren kauwen eindelijk ingeslikt.’</a:t>
            </a:r>
          </a:p>
        </p:txBody>
      </p:sp>
      <p:pic>
        <p:nvPicPr>
          <p:cNvPr id="13" name="Picture 2" descr="https://media.s-bol.com/86xwADnQWRgl/550x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214" y="2606279"/>
            <a:ext cx="2393111" cy="291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93807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75 t/m 81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Spionage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825889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979" y="294057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647324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093458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3149</TotalTime>
  <Words>961</Words>
  <Application>Microsoft Office PowerPoint</Application>
  <PresentationFormat>Widescreen</PresentationFormat>
  <Paragraphs>267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254</cp:revision>
  <dcterms:created xsi:type="dcterms:W3CDTF">2017-07-26T14:05:48Z</dcterms:created>
  <dcterms:modified xsi:type="dcterms:W3CDTF">2022-09-11T11:34:18Z</dcterms:modified>
</cp:coreProperties>
</file>